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2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4FB3-B08A-5941-A450-2BC5D42FD8C4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AAF5-B3AD-3049-AA48-50999A27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7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4FB3-B08A-5941-A450-2BC5D42FD8C4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AAF5-B3AD-3049-AA48-50999A27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1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4FB3-B08A-5941-A450-2BC5D42FD8C4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AAF5-B3AD-3049-AA48-50999A27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2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4FB3-B08A-5941-A450-2BC5D42FD8C4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AAF5-B3AD-3049-AA48-50999A27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4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4FB3-B08A-5941-A450-2BC5D42FD8C4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AAF5-B3AD-3049-AA48-50999A27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9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4FB3-B08A-5941-A450-2BC5D42FD8C4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AAF5-B3AD-3049-AA48-50999A27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4FB3-B08A-5941-A450-2BC5D42FD8C4}" type="datetimeFigureOut">
              <a:rPr lang="en-US" smtClean="0"/>
              <a:t>9/19/14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AAF5-B3AD-3049-AA48-50999A27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6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4FB3-B08A-5941-A450-2BC5D42FD8C4}" type="datetimeFigureOut">
              <a:rPr lang="en-US" smtClean="0"/>
              <a:t>9/19/14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AAF5-B3AD-3049-AA48-50999A27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0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4FB3-B08A-5941-A450-2BC5D42FD8C4}" type="datetimeFigureOut">
              <a:rPr lang="en-US" smtClean="0"/>
              <a:t>9/19/14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AAF5-B3AD-3049-AA48-50999A27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4FB3-B08A-5941-A450-2BC5D42FD8C4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AAF5-B3AD-3049-AA48-50999A27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6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4FB3-B08A-5941-A450-2BC5D42FD8C4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AAF5-B3AD-3049-AA48-50999A27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1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44FB3-B08A-5941-A450-2BC5D42FD8C4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5AAF5-B3AD-3049-AA48-50999A27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7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Easter Island- Rapa Nui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Brief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2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Stone Statues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96" b="8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4847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Location- One of the most isolated places on Earth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4842" b="24842"/>
          <a:stretch>
            <a:fillRect/>
          </a:stretch>
        </p:blipFill>
        <p:spPr>
          <a:xfrm>
            <a:off x="1533954" y="2015634"/>
            <a:ext cx="6536750" cy="3594961"/>
          </a:xfrm>
        </p:spPr>
      </p:pic>
    </p:spTree>
    <p:extLst>
      <p:ext uri="{BB962C8B-B14F-4D97-AF65-F5344CB8AC3E}">
        <p14:creationId xmlns:p14="http://schemas.microsoft.com/office/powerpoint/2010/main" val="369482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Climate Subtropical, 50 inches rainfall per annum, 66 </a:t>
            </a:r>
            <a:r>
              <a:rPr lang="en-US" dirty="0" err="1" smtClean="0"/>
              <a:t>Sq</a:t>
            </a:r>
            <a:r>
              <a:rPr lang="en-US" dirty="0" smtClean="0"/>
              <a:t> Miles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800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Topography- </a:t>
            </a:r>
            <a:r>
              <a:rPr lang="en-US" dirty="0" err="1" smtClean="0"/>
              <a:t>Rano</a:t>
            </a:r>
            <a:r>
              <a:rPr lang="en-US" dirty="0" smtClean="0"/>
              <a:t> </a:t>
            </a:r>
            <a:r>
              <a:rPr lang="en-US" dirty="0" err="1" smtClean="0"/>
              <a:t>Raraku</a:t>
            </a:r>
            <a:r>
              <a:rPr lang="en-US" dirty="0" smtClean="0"/>
              <a:t> Volcano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1992" b="11992"/>
          <a:stretch>
            <a:fillRect/>
          </a:stretch>
        </p:blipFill>
        <p:spPr>
          <a:xfrm>
            <a:off x="457200" y="1219760"/>
            <a:ext cx="8229600" cy="5019578"/>
          </a:xfrm>
        </p:spPr>
      </p:pic>
    </p:spTree>
    <p:extLst>
      <p:ext uri="{BB962C8B-B14F-4D97-AF65-F5344CB8AC3E}">
        <p14:creationId xmlns:p14="http://schemas.microsoft.com/office/powerpoint/2010/main" val="211967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Settled by Polynesians around 900 AD</a:t>
            </a:r>
          </a:p>
          <a:p>
            <a:r>
              <a:rPr lang="en-US" dirty="0" smtClean="0"/>
              <a:t>Because of the southerly latitude                </a:t>
            </a:r>
          </a:p>
          <a:p>
            <a:pPr marL="0" indent="0">
              <a:buNone/>
            </a:pPr>
            <a:r>
              <a:rPr lang="en-US" dirty="0" smtClean="0"/>
              <a:t> (27 degrees S) causing a cooler climate, many </a:t>
            </a:r>
            <a:r>
              <a:rPr lang="en-US" dirty="0"/>
              <a:t>P</a:t>
            </a:r>
            <a:r>
              <a:rPr lang="en-US" dirty="0" smtClean="0"/>
              <a:t>olynesian crops did not grow.</a:t>
            </a:r>
          </a:p>
          <a:p>
            <a:r>
              <a:rPr lang="en-US" dirty="0" smtClean="0"/>
              <a:t>Colder water- no coral reefs- not as much seafood available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7591" y="4422992"/>
            <a:ext cx="3675767" cy="243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7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once thriving societies on Rapa Nui eventually collapsed. How? Why?</a:t>
            </a:r>
          </a:p>
          <a:p>
            <a:r>
              <a:rPr lang="en-US" dirty="0" smtClean="0"/>
              <a:t>You will all be researching how this terrible event happened.</a:t>
            </a:r>
          </a:p>
          <a:p>
            <a:r>
              <a:rPr lang="en-US" dirty="0" smtClean="0"/>
              <a:t>In groups you will be forming “Theories” about what happened and how. What is a theory?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927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hand out instructions</a:t>
            </a:r>
          </a:p>
          <a:p>
            <a:r>
              <a:rPr lang="en-US" dirty="0" smtClean="0"/>
              <a:t>5 minute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83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2919</TotalTime>
  <Words>134</Words>
  <Application>Microsoft Macintosh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Easter Island- Rapa Nui</vt:lpstr>
      <vt:lpstr>Stone Statues</vt:lpstr>
      <vt:lpstr>Location- One of the most isolated places on Earth</vt:lpstr>
      <vt:lpstr>Climate Subtropical, 50 inches rainfall per annum, 66 Sq Miles</vt:lpstr>
      <vt:lpstr>Topography- Rano Raraku Volcano</vt:lpstr>
      <vt:lpstr>History:</vt:lpstr>
      <vt:lpstr>COLLAPSE!</vt:lpstr>
      <vt:lpstr>PowerPoint Presentation</vt:lpstr>
    </vt:vector>
  </TitlesOfParts>
  <Company>Flagstaff Arts and Leadership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 Island</dc:title>
  <dc:creator>Alana Miller</dc:creator>
  <cp:lastModifiedBy>Alana Miller</cp:lastModifiedBy>
  <cp:revision>8</cp:revision>
  <dcterms:created xsi:type="dcterms:W3CDTF">2014-09-19T18:52:54Z</dcterms:created>
  <dcterms:modified xsi:type="dcterms:W3CDTF">2014-09-21T19:31:59Z</dcterms:modified>
</cp:coreProperties>
</file>